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442" r:id="rId2"/>
    <p:sldId id="443" r:id="rId3"/>
    <p:sldId id="444" r:id="rId4"/>
    <p:sldId id="450" r:id="rId5"/>
    <p:sldId id="445" r:id="rId6"/>
    <p:sldId id="449" r:id="rId7"/>
    <p:sldId id="451" r:id="rId8"/>
    <p:sldId id="452" r:id="rId9"/>
    <p:sldId id="397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74" autoAdjust="0"/>
    <p:restoredTop sz="94624" autoAdjust="0"/>
  </p:normalViewPr>
  <p:slideViewPr>
    <p:cSldViewPr showGuides="1">
      <p:cViewPr>
        <p:scale>
          <a:sx n="64" d="100"/>
          <a:sy n="64" d="100"/>
        </p:scale>
        <p:origin x="-1388" y="-6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2" y="676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MEA Engg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FAC5F3D0-97B0-4CE4-8BFF-539A6A2D659B}" type="datetime2">
              <a:rPr lang="en-US"/>
              <a:t>Sunday, November 5, 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Dept of CSE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020B95EC-1269-4F43-A250-A97DA6BE96F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6527950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r>
              <a:rPr lang="en-US" dirty="0"/>
              <a:t>MEA </a:t>
            </a:r>
            <a:r>
              <a:rPr lang="en-US" dirty="0" err="1"/>
              <a:t>Engg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81D93DE2-4225-4A0D-BCDE-F029BFD1FA22}" type="datetime2">
              <a:rPr lang="en-US"/>
              <a:t>Sunday, November 5, 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r>
              <a:rPr lang="en-US"/>
              <a:t>Dept of CSE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B255FC5-85FF-4591-9D39-0D46CC54AC1D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531403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30545" y="6400800"/>
            <a:ext cx="298005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34730" y="6400800"/>
            <a:ext cx="50927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73725" y="6400800"/>
            <a:ext cx="293687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25205" y="6400800"/>
            <a:ext cx="51879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821055"/>
            <a:ext cx="2057400" cy="53054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833120"/>
            <a:ext cx="6019800" cy="529336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30545" y="6400800"/>
            <a:ext cx="298005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10600" y="6400800"/>
            <a:ext cx="53340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 sz="36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652770" y="6400800"/>
            <a:ext cx="295783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23935" y="6400800"/>
            <a:ext cx="52006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0690" y="1143000"/>
            <a:ext cx="8665845" cy="1143000"/>
          </a:xfrm>
        </p:spPr>
        <p:txBody>
          <a:bodyPr/>
          <a:lstStyle>
            <a:lvl1pPr algn="ctr">
              <a:defRPr sz="4400"/>
            </a:lvl1pPr>
          </a:lstStyle>
          <a:p>
            <a:r>
              <a:rPr lang="en-US" smtClean="0"/>
              <a:t>Enter your Project Title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Text Box 9"/>
          <p:cNvSpPr txBox="1"/>
          <p:nvPr userDrawn="1"/>
        </p:nvSpPr>
        <p:spPr>
          <a:xfrm>
            <a:off x="1219200" y="3505200"/>
            <a:ext cx="9347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Author:</a:t>
            </a:r>
          </a:p>
        </p:txBody>
      </p:sp>
      <p:sp>
        <p:nvSpPr>
          <p:cNvPr id="11" name="Text Box 10"/>
          <p:cNvSpPr txBox="1"/>
          <p:nvPr userDrawn="1"/>
        </p:nvSpPr>
        <p:spPr>
          <a:xfrm>
            <a:off x="6858000" y="4660900"/>
            <a:ext cx="120523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Paper ID</a:t>
            </a:r>
          </a:p>
        </p:txBody>
      </p:sp>
      <p:sp>
        <p:nvSpPr>
          <p:cNvPr id="16" name="Text Placeholder 15"/>
          <p:cNvSpPr>
            <a:spLocks noGrp="1"/>
          </p:cNvSpPr>
          <p:nvPr>
            <p:ph type="body" idx="1" hasCustomPrompt="1"/>
          </p:nvPr>
        </p:nvSpPr>
        <p:spPr>
          <a:xfrm>
            <a:off x="2171065" y="3429000"/>
            <a:ext cx="3723640" cy="445135"/>
          </a:xfrm>
        </p:spPr>
        <p:txBody>
          <a:bodyPr anchor="b"/>
          <a:lstStyle>
            <a:lvl1pPr marL="0" indent="0"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Enter Presenter Name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idx="13" hasCustomPrompt="1"/>
          </p:nvPr>
        </p:nvSpPr>
        <p:spPr>
          <a:xfrm>
            <a:off x="5933440" y="5029200"/>
            <a:ext cx="2881630" cy="600075"/>
          </a:xfrm>
        </p:spPr>
        <p:txBody>
          <a:bodyPr anchor="b"/>
          <a:lstStyle>
            <a:lvl1pPr marL="0" indent="0" algn="ctr">
              <a:buNone/>
              <a:defRPr sz="3200" b="0">
                <a:solidFill>
                  <a:schemeClr val="bg1">
                    <a:lumMod val="50000"/>
                  </a:schemeClr>
                </a:solidFill>
                <a:latin typeface="Calisto MT" panose="02040603050505030304" charset="0"/>
                <a:cs typeface="Calisto MT" panose="0204060305050503030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001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idx="14" hasCustomPrompt="1"/>
          </p:nvPr>
        </p:nvSpPr>
        <p:spPr>
          <a:xfrm>
            <a:off x="2209800" y="3962400"/>
            <a:ext cx="3723640" cy="295275"/>
          </a:xfrm>
        </p:spPr>
        <p:txBody>
          <a:bodyPr anchor="b"/>
          <a:lstStyle>
            <a:lvl1pPr marL="0" indent="0">
              <a:buNone/>
              <a:defRPr sz="1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College Name</a:t>
            </a:r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22500"/>
            <a:ext cx="4038600" cy="390398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22500"/>
            <a:ext cx="4038600" cy="3903980"/>
          </a:xfrm>
        </p:spPr>
        <p:txBody>
          <a:bodyPr/>
          <a:lstStyle>
            <a:lvl1pPr>
              <a:defRPr sz="2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5597525" y="6400800"/>
            <a:ext cx="301307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10600" y="6400800"/>
            <a:ext cx="53340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63817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0" name="Date Placeholder 6"/>
          <p:cNvSpPr>
            <a:spLocks noGrp="1"/>
          </p:cNvSpPr>
          <p:nvPr>
            <p:ph type="dt" sz="half" idx="10"/>
          </p:nvPr>
        </p:nvSpPr>
        <p:spPr>
          <a:xfrm>
            <a:off x="5588000" y="6400800"/>
            <a:ext cx="302260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23300" y="6400800"/>
            <a:ext cx="52070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>
          <a:xfrm>
            <a:off x="5663565" y="6400800"/>
            <a:ext cx="294703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7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09965" y="6400800"/>
            <a:ext cx="53403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6"/>
          <p:cNvSpPr>
            <a:spLocks noGrp="1"/>
          </p:cNvSpPr>
          <p:nvPr>
            <p:ph type="dt" sz="half" idx="10"/>
          </p:nvPr>
        </p:nvSpPr>
        <p:spPr>
          <a:xfrm>
            <a:off x="5663565" y="6400800"/>
            <a:ext cx="294703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10600" y="6400800"/>
            <a:ext cx="53340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3008630" cy="1018540"/>
          </a:xfrm>
        </p:spPr>
        <p:txBody>
          <a:bodyPr anchor="b"/>
          <a:lstStyle>
            <a:lvl1pPr algn="l"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863600"/>
            <a:ext cx="5111750" cy="5262880"/>
          </a:xfrm>
        </p:spPr>
        <p:txBody>
          <a:bodyPr/>
          <a:lstStyle>
            <a:lvl1pPr>
              <a:defRPr sz="3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>
              <a:defRPr sz="2800">
                <a:solidFill>
                  <a:schemeClr val="tx1">
                    <a:lumMod val="65000"/>
                    <a:lumOff val="35000"/>
                  </a:schemeClr>
                </a:solidFill>
              </a:defRPr>
            </a:lvl2pPr>
            <a:lvl3pPr>
              <a:defRPr sz="2400">
                <a:solidFill>
                  <a:schemeClr val="tx1">
                    <a:lumMod val="65000"/>
                    <a:lumOff val="35000"/>
                  </a:schemeClr>
                </a:solidFill>
              </a:defRPr>
            </a:lvl3pPr>
            <a:lvl4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057400"/>
            <a:ext cx="3008630" cy="40697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5597525" y="6400800"/>
            <a:ext cx="301307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13140" y="6400800"/>
            <a:ext cx="53086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605" y="705485"/>
            <a:ext cx="5486400" cy="402209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>
          <a:xfrm>
            <a:off x="5587365" y="6400800"/>
            <a:ext cx="302323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9" name="Slide Number Placeholder 7"/>
          <p:cNvSpPr>
            <a:spLocks noGrp="1"/>
          </p:cNvSpPr>
          <p:nvPr>
            <p:ph type="sldNum" sz="quarter" idx="11"/>
          </p:nvPr>
        </p:nvSpPr>
        <p:spPr>
          <a:xfrm>
            <a:off x="8625840" y="6400800"/>
            <a:ext cx="51816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914083"/>
            <a:ext cx="8229600" cy="11430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dirty="0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2209800"/>
            <a:ext cx="8229600" cy="403225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2"/>
          </p:nvPr>
        </p:nvSpPr>
        <p:spPr>
          <a:xfrm>
            <a:off x="5620385" y="6400800"/>
            <a:ext cx="2990215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8613140" y="6400800"/>
            <a:ext cx="530860" cy="457200"/>
          </a:xfrm>
          <a:prstGeom prst="rect">
            <a:avLst/>
          </a:prstGeom>
        </p:spPr>
        <p:txBody>
          <a:bodyPr/>
          <a:lstStyle>
            <a:lvl1pPr algn="ctr">
              <a:defRPr sz="14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8AEAA1E6-6FD4-4BB0-BC61-D3AD91660848}" type="slidenum">
              <a:rPr lang="en-US" smtClean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>
    <p:cut thruBlk="1"/>
  </p:transition>
  <p:hf hd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kern="1200">
          <a:solidFill>
            <a:schemeClr val="bg1">
              <a:lumMod val="50000"/>
            </a:schemeClr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1pPr>
      <a:lvl2pPr marL="971550" indent="-514350" algn="l" rtl="0" eaLnBrk="1" fontAlgn="base" hangingPunct="1">
        <a:spcBef>
          <a:spcPct val="20000"/>
        </a:spcBef>
        <a:spcAft>
          <a:spcPct val="0"/>
        </a:spcAft>
        <a:buFont typeface="+mj-lt"/>
        <a:buAutoNum type="alphaLcPeriod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ENTER PROJECT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ENTER PRESENTER NAME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3"/>
          </p:nvPr>
        </p:nvSpPr>
        <p:spPr/>
        <p:txBody>
          <a:bodyPr/>
          <a:lstStyle/>
          <a:p>
            <a:r>
              <a:rPr lang="en-US"/>
              <a:t>001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idx="14"/>
          </p:nvPr>
        </p:nvSpPr>
        <p:spPr/>
        <p:txBody>
          <a:bodyPr/>
          <a:lstStyle/>
          <a:p>
            <a:r>
              <a:rPr lang="en-US"/>
              <a:t>ENTER COLLEGE NAME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1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ABSTRACT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2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INTRODUCTION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3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LITERATURE SURVEY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4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METHODOLOGY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5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RESULTS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6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 </a:t>
            </a:r>
            <a:r>
              <a:rPr lang="en-US" u="sng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CONCLUSION &amp; FUTURE WORK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7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u="sng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REFERENCES</a:t>
            </a: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8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AEAA1E6-6FD4-4BB0-BC61-D3AD91660848}" type="slidenum">
              <a:rPr lang="en-US" smtClean="0"/>
              <a:t>9</a:t>
            </a:fld>
            <a:endParaRPr lang="en-US" dirty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762000" y="2667000"/>
            <a:ext cx="8229600" cy="1143000"/>
          </a:xfrm>
        </p:spPr>
        <p:txBody>
          <a:bodyPr/>
          <a:lstStyle/>
          <a:p>
            <a:pPr algn="ctr"/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THANK</a:t>
            </a:r>
            <a:r>
              <a:rPr lang="en-US" sz="5400" b="1" dirty="0" smtClean="0"/>
              <a:t> </a:t>
            </a:r>
            <a:r>
              <a:rPr lang="en-US" sz="5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YOU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B6F092-18FB-4720-B8FB-B9EDE8BC1300}" type="datetime2">
              <a:rPr lang="en-US" smtClean="0"/>
              <a:t>Sunday, November 5, 2023</a:t>
            </a:fld>
            <a:endParaRPr lang="en-US" dirty="0"/>
          </a:p>
        </p:txBody>
      </p:sp>
    </p:spTree>
  </p:cSld>
  <p:clrMapOvr>
    <a:masterClrMapping/>
  </p:clrMapOvr>
  <p:transition spd="med">
    <p:cut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tech Project presentation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800" dirty="0" smtClean="0">
            <a:solidFill>
              <a:schemeClr val="tx1">
                <a:lumMod val="75000"/>
                <a:lumOff val="25000"/>
              </a:schemeClr>
            </a:solidFill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Btech Project presentation template</Template>
  <TotalTime>1</TotalTime>
  <Words>44</Words>
  <Application>Microsoft Office PowerPoint</Application>
  <PresentationFormat>On-screen Show (4:3)</PresentationFormat>
  <Paragraphs>30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Btech Project presentation template</vt:lpstr>
      <vt:lpstr>ENTER PROJECT TITLE</vt:lpstr>
      <vt:lpstr>ABSTRACT</vt:lpstr>
      <vt:lpstr>INTRODUCTION</vt:lpstr>
      <vt:lpstr>LITERATURE SURVEY</vt:lpstr>
      <vt:lpstr> METHODOLOGY</vt:lpstr>
      <vt:lpstr> RESULTS</vt:lpstr>
      <vt:lpstr> CONCLUSION &amp; FUTURE WORK</vt:lpstr>
      <vt:lpstr>REFERENCES</vt:lpstr>
      <vt:lpstr>THANK YOU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Nithin Ramakrishnan</dc:creator>
  <cp:lastModifiedBy>HERSCHEL SULAIPHER</cp:lastModifiedBy>
  <cp:revision>519</cp:revision>
  <dcterms:created xsi:type="dcterms:W3CDTF">2014-01-25T16:34:00Z</dcterms:created>
  <dcterms:modified xsi:type="dcterms:W3CDTF">2023-11-05T04:40:13Z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B123707A0B544E83B2753AC781BB16A6_13</vt:lpwstr>
  </property>
  <property fmtid="{D5CDD505-2E9C-101B-9397-08002B2CF9AE}" pid="3" name="KSOProductBuildVer">
    <vt:lpwstr>1033-12.2.0.13266</vt:lpwstr>
  </property>
</Properties>
</file>